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910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5FD0-ECB5-8300-D172-1DEF4539C0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3D225-AB5B-5EE7-D984-8ADF30A9B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502C3-22FE-68BE-7099-A4B8195B7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C0F91-66FF-CEBB-B9D8-8BAF5C812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05FD-423C-3900-00F9-EB49736C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705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63B4-3593-546D-920D-528DDFFA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00788-D98E-2804-E337-73DD3E0F5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276F3-B652-1A0E-2269-20E20C6CC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E402C-9CDF-5CE2-E7A5-8716ADAB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2080A-38C1-7CAB-1AB8-524A4CAF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6645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6EEB4-54E7-691E-5051-5DB9A45B3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2D306-2B63-8BAF-D640-6EB6F68A9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0A300-7079-5FC6-95C8-462FFD12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C040D-D791-D3F5-68FD-FF782F214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25531-781A-546D-97BE-7A8BB910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454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4496-C34B-161F-4A56-0FDC84A3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EF2F6-6B92-14AF-1658-C2D97F9C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1BFFD-BFE4-D985-1896-D4621212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E1A9F-DE48-5D74-99D9-E458143F7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8E974-DE3D-3F4F-1B02-053D1378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9250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5151-0D17-87C8-E4D1-194FEEE3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0D3D5-D533-7CE2-053E-6F90879F4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D370F-DAFB-2EF9-8948-B67E5C08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F825D-E194-0AF0-2413-D360599B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C4EB3-121A-2ECA-2D5A-2AA26F463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149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325D-0302-6710-CF3F-5B4161CB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47E20-F689-3F1F-C51C-84E0FC9E8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D2F7C-61E0-ABAC-A974-0B1EBD8D9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F14C8-423D-14F8-48D0-CFD9E762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F4C53-E7A2-B6A2-8509-9118231E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3AE76-019A-6B8E-4B3B-D8D403CA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576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2511-A225-56D2-E967-8C4BF7586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12C16-2A11-CB2A-FCBD-7C8F0F29B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C2BC4-C683-C0EA-24C4-710F88159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456F90-5E84-BECA-BD1D-C669B82BA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7943D-13CA-DF93-3E91-D57A99E49B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331836-646C-7792-1AAD-620074838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893F6-48B2-F35C-17AA-35C90178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8588FE-47E6-6740-730A-38FD2F2A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058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B52-362D-9ECC-8E30-A4067FA1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A9DF1-5EF1-CFB6-5292-485DC786A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87233D-1B3D-579E-DCA4-FE6EF18A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C7A38-A5E4-E978-2510-B578250F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942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B2ABEA-9CC0-23C9-1572-FC603F1DE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65013-958E-BAEC-174E-120DA7EE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C1441-8AF8-A479-9E8B-AD65EDAE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795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1029-FEAC-FF19-15BD-0FA54FF83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89AC7-4653-7F42-7A56-EB5E2CC41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B7BFA-F0C4-2EC5-E863-F85B94F72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BABA0-E446-D21A-BE04-291FA0D8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C5C65-DACB-FC89-33C1-FEEB89E3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14D7A-B4DA-0BED-2A97-DF9EA658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9259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0856-B474-AC1A-FCDA-3AA418ADC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387876-C3E5-8F5F-A5EE-4F8A3D626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2903C-A6C9-FFA5-F595-041D8DFCC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210CB-85DF-D3BC-2575-3B9C972E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60EF5-EB6F-CA4E-D03F-7616335F2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7D139-D332-B86A-FA35-6E8F6148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652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B4F66-7A4E-567B-EFC2-3BB0FD4A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28039-E5F8-73FD-FD62-0DCB7CA90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F1E56-C328-85B1-1141-7290AD3B7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4F2784-84DE-4D59-B8D6-8A6AF4F34244}" type="datetimeFigureOut">
              <a:rPr lang="en-ID" smtClean="0"/>
              <a:t>22/09/2024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A925-1FE2-9313-085E-839E21F43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EA75D-FE80-89F0-EB9F-4B4F11F11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EC0D35-ED06-415A-8A44-0A7F69B21C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844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F7529A-0B7A-603B-7D5B-C80B7AC70D6E}"/>
              </a:ext>
            </a:extLst>
          </p:cNvPr>
          <p:cNvSpPr txBox="1"/>
          <p:nvPr/>
        </p:nvSpPr>
        <p:spPr>
          <a:xfrm>
            <a:off x="1376127" y="596472"/>
            <a:ext cx="8881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latin typeface="Montserrat" panose="02000505000000020004" pitchFamily="2" charset="0"/>
              </a:rPr>
              <a:t>PEMROGRAMAN WEB</a:t>
            </a:r>
            <a:endParaRPr lang="en-ID" sz="72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B951EB-2370-58E0-1848-B022C1639045}"/>
              </a:ext>
            </a:extLst>
          </p:cNvPr>
          <p:cNvSpPr txBox="1"/>
          <p:nvPr/>
        </p:nvSpPr>
        <p:spPr>
          <a:xfrm>
            <a:off x="6096000" y="6888423"/>
            <a:ext cx="699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Introduksi</a:t>
            </a:r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 Git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BE754-D9FC-36A5-32A6-B2776B7AE200}"/>
              </a:ext>
            </a:extLst>
          </p:cNvPr>
          <p:cNvSpPr txBox="1"/>
          <p:nvPr/>
        </p:nvSpPr>
        <p:spPr>
          <a:xfrm>
            <a:off x="6184900" y="8191809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Sistem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kontrol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Melacak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perubahan dalam 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Memfasilitasi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kolaborasi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Konsep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utama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: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repositori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,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komit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, branch,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penggabungan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AE3FDE74-E388-6DE0-3D90-7DA6925B4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604" cy="769257"/>
          </a:xfrm>
          <a:prstGeom prst="rect">
            <a:avLst/>
          </a:prstGeom>
        </p:spPr>
      </p:pic>
      <p:pic>
        <p:nvPicPr>
          <p:cNvPr id="4" name="Picture 3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6AC25FC8-4AA5-0A23-85B1-DFBEDF70B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81" y="2959426"/>
            <a:ext cx="5924739" cy="351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lorful background with many small lines&#10;&#10;Description automatically generated with low confidence">
            <a:extLst>
              <a:ext uri="{FF2B5EF4-FFF2-40B4-BE49-F238E27FC236}">
                <a16:creationId xmlns:a16="http://schemas.microsoft.com/office/drawing/2014/main" id="{DD9F1846-02EE-01AC-551C-A069555A4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FC3EC2-FCF0-914E-9DFC-BD08D0E1E085}"/>
              </a:ext>
            </a:extLst>
          </p:cNvPr>
          <p:cNvSpPr txBox="1"/>
          <p:nvPr/>
        </p:nvSpPr>
        <p:spPr>
          <a:xfrm>
            <a:off x="-1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99095" y="4656824"/>
                </a:moveTo>
                <a:cubicBezTo>
                  <a:pt x="8091805" y="4656824"/>
                  <a:pt x="8168323" y="4687622"/>
                  <a:pt x="8228648" y="4749217"/>
                </a:cubicBezTo>
                <a:cubicBezTo>
                  <a:pt x="8288973" y="4810812"/>
                  <a:pt x="8319135" y="4890504"/>
                  <a:pt x="8319135" y="4988294"/>
                </a:cubicBezTo>
                <a:cubicBezTo>
                  <a:pt x="8319135" y="5086084"/>
                  <a:pt x="8288973" y="5165777"/>
                  <a:pt x="8228648" y="5227372"/>
                </a:cubicBezTo>
                <a:cubicBezTo>
                  <a:pt x="8168323" y="5288967"/>
                  <a:pt x="8091805" y="5319764"/>
                  <a:pt x="7999095" y="5319764"/>
                </a:cubicBezTo>
                <a:cubicBezTo>
                  <a:pt x="7906385" y="5319764"/>
                  <a:pt x="7829868" y="5288967"/>
                  <a:pt x="7769543" y="5227372"/>
                </a:cubicBezTo>
                <a:cubicBezTo>
                  <a:pt x="7709218" y="5165777"/>
                  <a:pt x="7679055" y="5086084"/>
                  <a:pt x="7679055" y="4988294"/>
                </a:cubicBezTo>
                <a:cubicBezTo>
                  <a:pt x="7679055" y="4890504"/>
                  <a:pt x="7709218" y="4810812"/>
                  <a:pt x="7769543" y="4749217"/>
                </a:cubicBezTo>
                <a:cubicBezTo>
                  <a:pt x="7829868" y="4687622"/>
                  <a:pt x="7906385" y="4656824"/>
                  <a:pt x="7999095" y="4656824"/>
                </a:cubicBezTo>
                <a:close/>
                <a:moveTo>
                  <a:pt x="8759190" y="4481564"/>
                </a:moveTo>
                <a:lnTo>
                  <a:pt x="8759190" y="5102594"/>
                </a:lnTo>
                <a:cubicBezTo>
                  <a:pt x="8759190" y="5234674"/>
                  <a:pt x="8794433" y="5335639"/>
                  <a:pt x="8864918" y="5405489"/>
                </a:cubicBezTo>
                <a:cubicBezTo>
                  <a:pt x="8935402" y="5475339"/>
                  <a:pt x="9027795" y="5510264"/>
                  <a:pt x="9142095" y="5510264"/>
                </a:cubicBezTo>
                <a:cubicBezTo>
                  <a:pt x="9211945" y="5510264"/>
                  <a:pt x="9277032" y="5492484"/>
                  <a:pt x="9337358" y="5456924"/>
                </a:cubicBezTo>
                <a:cubicBezTo>
                  <a:pt x="9397682" y="5421364"/>
                  <a:pt x="9444990" y="5372469"/>
                  <a:pt x="9479280" y="5310239"/>
                </a:cubicBezTo>
                <a:lnTo>
                  <a:pt x="9479280" y="5495024"/>
                </a:lnTo>
                <a:lnTo>
                  <a:pt x="9692640" y="5495024"/>
                </a:lnTo>
                <a:lnTo>
                  <a:pt x="9692640" y="4481564"/>
                </a:lnTo>
                <a:lnTo>
                  <a:pt x="9479280" y="4481564"/>
                </a:lnTo>
                <a:lnTo>
                  <a:pt x="9479280" y="5030204"/>
                </a:lnTo>
                <a:cubicBezTo>
                  <a:pt x="9479280" y="5124184"/>
                  <a:pt x="9451975" y="5195622"/>
                  <a:pt x="9397365" y="5244517"/>
                </a:cubicBezTo>
                <a:cubicBezTo>
                  <a:pt x="9342755" y="5293412"/>
                  <a:pt x="9278620" y="5317859"/>
                  <a:pt x="9204960" y="5317859"/>
                </a:cubicBezTo>
                <a:cubicBezTo>
                  <a:pt x="9050020" y="5317859"/>
                  <a:pt x="8972550" y="5224514"/>
                  <a:pt x="8972550" y="5037824"/>
                </a:cubicBezTo>
                <a:lnTo>
                  <a:pt x="8972550" y="4481564"/>
                </a:lnTo>
                <a:close/>
                <a:moveTo>
                  <a:pt x="7999095" y="4466324"/>
                </a:moveTo>
                <a:cubicBezTo>
                  <a:pt x="7846695" y="4466324"/>
                  <a:pt x="7719695" y="4516807"/>
                  <a:pt x="7618095" y="4617772"/>
                </a:cubicBezTo>
                <a:cubicBezTo>
                  <a:pt x="7516495" y="4718737"/>
                  <a:pt x="7465695" y="4842244"/>
                  <a:pt x="7465695" y="4988294"/>
                </a:cubicBezTo>
                <a:cubicBezTo>
                  <a:pt x="7465695" y="5134344"/>
                  <a:pt x="7516495" y="5257852"/>
                  <a:pt x="7618095" y="5358817"/>
                </a:cubicBezTo>
                <a:cubicBezTo>
                  <a:pt x="7719695" y="5459782"/>
                  <a:pt x="7846695" y="5510264"/>
                  <a:pt x="7999095" y="5510264"/>
                </a:cubicBezTo>
                <a:cubicBezTo>
                  <a:pt x="8151495" y="5510264"/>
                  <a:pt x="8278495" y="5459782"/>
                  <a:pt x="8380095" y="5358817"/>
                </a:cubicBezTo>
                <a:cubicBezTo>
                  <a:pt x="8481695" y="5257852"/>
                  <a:pt x="8532495" y="5134344"/>
                  <a:pt x="8532495" y="4988294"/>
                </a:cubicBezTo>
                <a:cubicBezTo>
                  <a:pt x="8532495" y="4842244"/>
                  <a:pt x="8481695" y="4718737"/>
                  <a:pt x="8380095" y="4617772"/>
                </a:cubicBezTo>
                <a:cubicBezTo>
                  <a:pt x="8278495" y="4516807"/>
                  <a:pt x="8151495" y="4466324"/>
                  <a:pt x="7999095" y="4466324"/>
                </a:cubicBezTo>
                <a:close/>
                <a:moveTo>
                  <a:pt x="6172200" y="4163429"/>
                </a:moveTo>
                <a:lnTo>
                  <a:pt x="6667500" y="4969244"/>
                </a:lnTo>
                <a:lnTo>
                  <a:pt x="6667500" y="5495024"/>
                </a:lnTo>
                <a:lnTo>
                  <a:pt x="6896100" y="5495024"/>
                </a:lnTo>
                <a:lnTo>
                  <a:pt x="6896100" y="4969244"/>
                </a:lnTo>
                <a:lnTo>
                  <a:pt x="7391400" y="4163429"/>
                </a:lnTo>
                <a:lnTo>
                  <a:pt x="7145655" y="4163429"/>
                </a:lnTo>
                <a:lnTo>
                  <a:pt x="6781800" y="4769219"/>
                </a:lnTo>
                <a:lnTo>
                  <a:pt x="6417945" y="4163429"/>
                </a:lnTo>
                <a:close/>
                <a:moveTo>
                  <a:pt x="3611517" y="3558909"/>
                </a:moveTo>
                <a:lnTo>
                  <a:pt x="3851547" y="3558909"/>
                </a:lnTo>
                <a:lnTo>
                  <a:pt x="3851547" y="3644634"/>
                </a:lnTo>
                <a:cubicBezTo>
                  <a:pt x="3851547" y="3709404"/>
                  <a:pt x="3826147" y="3760839"/>
                  <a:pt x="3775347" y="3798939"/>
                </a:cubicBezTo>
                <a:cubicBezTo>
                  <a:pt x="3724547" y="3837039"/>
                  <a:pt x="3665175" y="3856089"/>
                  <a:pt x="3597230" y="3856089"/>
                </a:cubicBezTo>
                <a:cubicBezTo>
                  <a:pt x="3529285" y="3856089"/>
                  <a:pt x="3476262" y="3843072"/>
                  <a:pt x="3438162" y="3817037"/>
                </a:cubicBezTo>
                <a:cubicBezTo>
                  <a:pt x="3400062" y="3791002"/>
                  <a:pt x="3381012" y="3753219"/>
                  <a:pt x="3381012" y="3703689"/>
                </a:cubicBezTo>
                <a:cubicBezTo>
                  <a:pt x="3381012" y="3607169"/>
                  <a:pt x="3457847" y="3558909"/>
                  <a:pt x="3611517" y="3558909"/>
                </a:cubicBezTo>
                <a:close/>
                <a:moveTo>
                  <a:pt x="4908822" y="2993124"/>
                </a:moveTo>
                <a:cubicBezTo>
                  <a:pt x="4838972" y="2993124"/>
                  <a:pt x="4773885" y="3010904"/>
                  <a:pt x="4713559" y="3046464"/>
                </a:cubicBezTo>
                <a:cubicBezTo>
                  <a:pt x="4653234" y="3082024"/>
                  <a:pt x="4605927" y="3130919"/>
                  <a:pt x="4571637" y="3193149"/>
                </a:cubicBezTo>
                <a:lnTo>
                  <a:pt x="4571637" y="3008364"/>
                </a:lnTo>
                <a:lnTo>
                  <a:pt x="4358277" y="3008364"/>
                </a:lnTo>
                <a:lnTo>
                  <a:pt x="4358277" y="4021824"/>
                </a:lnTo>
                <a:lnTo>
                  <a:pt x="4571637" y="4021824"/>
                </a:lnTo>
                <a:lnTo>
                  <a:pt x="4571637" y="3473184"/>
                </a:lnTo>
                <a:cubicBezTo>
                  <a:pt x="4571637" y="3379204"/>
                  <a:pt x="4598942" y="3307766"/>
                  <a:pt x="4653552" y="3258871"/>
                </a:cubicBezTo>
                <a:cubicBezTo>
                  <a:pt x="4708162" y="3209977"/>
                  <a:pt x="4772297" y="3185529"/>
                  <a:pt x="4845957" y="3185529"/>
                </a:cubicBezTo>
                <a:cubicBezTo>
                  <a:pt x="5000897" y="3185529"/>
                  <a:pt x="5078367" y="3278874"/>
                  <a:pt x="5078367" y="3465564"/>
                </a:cubicBezTo>
                <a:lnTo>
                  <a:pt x="5078367" y="4021824"/>
                </a:lnTo>
                <a:lnTo>
                  <a:pt x="5291727" y="4021824"/>
                </a:lnTo>
                <a:lnTo>
                  <a:pt x="5291727" y="3400794"/>
                </a:lnTo>
                <a:cubicBezTo>
                  <a:pt x="5291727" y="3268714"/>
                  <a:pt x="5256484" y="3167749"/>
                  <a:pt x="5186000" y="3097899"/>
                </a:cubicBezTo>
                <a:cubicBezTo>
                  <a:pt x="5115514" y="3028049"/>
                  <a:pt x="5023122" y="2993124"/>
                  <a:pt x="4908822" y="2993124"/>
                </a:cubicBezTo>
                <a:close/>
                <a:moveTo>
                  <a:pt x="3659142" y="2993124"/>
                </a:moveTo>
                <a:cubicBezTo>
                  <a:pt x="3502932" y="2993124"/>
                  <a:pt x="3363232" y="3042019"/>
                  <a:pt x="3240042" y="3139809"/>
                </a:cubicBezTo>
                <a:lnTo>
                  <a:pt x="3335292" y="3273159"/>
                </a:lnTo>
                <a:cubicBezTo>
                  <a:pt x="3436892" y="3204579"/>
                  <a:pt x="3534682" y="3170289"/>
                  <a:pt x="3628662" y="3170289"/>
                </a:cubicBezTo>
                <a:cubicBezTo>
                  <a:pt x="3778522" y="3170289"/>
                  <a:pt x="3853452" y="3237599"/>
                  <a:pt x="3853452" y="3372219"/>
                </a:cubicBezTo>
                <a:lnTo>
                  <a:pt x="3853452" y="3410319"/>
                </a:lnTo>
                <a:lnTo>
                  <a:pt x="3577227" y="3410319"/>
                </a:lnTo>
                <a:cubicBezTo>
                  <a:pt x="3451497" y="3410319"/>
                  <a:pt x="3351802" y="3435084"/>
                  <a:pt x="3278142" y="3484614"/>
                </a:cubicBezTo>
                <a:cubicBezTo>
                  <a:pt x="3204482" y="3534144"/>
                  <a:pt x="3167653" y="3608756"/>
                  <a:pt x="3167653" y="3708452"/>
                </a:cubicBezTo>
                <a:cubicBezTo>
                  <a:pt x="3167653" y="3808147"/>
                  <a:pt x="3202260" y="3887839"/>
                  <a:pt x="3271475" y="3947529"/>
                </a:cubicBezTo>
                <a:cubicBezTo>
                  <a:pt x="3340690" y="4007219"/>
                  <a:pt x="3428002" y="4037064"/>
                  <a:pt x="3533412" y="4037064"/>
                </a:cubicBezTo>
                <a:cubicBezTo>
                  <a:pt x="3674382" y="4037064"/>
                  <a:pt x="3786778" y="3986899"/>
                  <a:pt x="3870597" y="3886569"/>
                </a:cubicBezTo>
                <a:lnTo>
                  <a:pt x="3870597" y="4021824"/>
                </a:lnTo>
                <a:lnTo>
                  <a:pt x="4064907" y="4021824"/>
                </a:lnTo>
                <a:lnTo>
                  <a:pt x="4064907" y="3368409"/>
                </a:lnTo>
                <a:cubicBezTo>
                  <a:pt x="4064907" y="3238869"/>
                  <a:pt x="4027125" y="3143936"/>
                  <a:pt x="3951560" y="3083612"/>
                </a:cubicBezTo>
                <a:cubicBezTo>
                  <a:pt x="3875995" y="3023286"/>
                  <a:pt x="3778522" y="2993124"/>
                  <a:pt x="3659142" y="2993124"/>
                </a:cubicBezTo>
                <a:close/>
                <a:moveTo>
                  <a:pt x="767352" y="2690229"/>
                </a:moveTo>
                <a:lnTo>
                  <a:pt x="767352" y="2895969"/>
                </a:lnTo>
                <a:lnTo>
                  <a:pt x="1171212" y="2895969"/>
                </a:lnTo>
                <a:lnTo>
                  <a:pt x="1171212" y="4021824"/>
                </a:lnTo>
                <a:lnTo>
                  <a:pt x="1396002" y="4021824"/>
                </a:lnTo>
                <a:lnTo>
                  <a:pt x="1396002" y="2895969"/>
                </a:lnTo>
                <a:lnTo>
                  <a:pt x="1799862" y="2895969"/>
                </a:lnTo>
                <a:lnTo>
                  <a:pt x="1799862" y="2690229"/>
                </a:lnTo>
                <a:close/>
                <a:moveTo>
                  <a:pt x="2015127" y="2610219"/>
                </a:moveTo>
                <a:lnTo>
                  <a:pt x="2015127" y="4021824"/>
                </a:lnTo>
                <a:lnTo>
                  <a:pt x="2228488" y="4021824"/>
                </a:lnTo>
                <a:lnTo>
                  <a:pt x="2228488" y="3473184"/>
                </a:lnTo>
                <a:cubicBezTo>
                  <a:pt x="2228488" y="3379204"/>
                  <a:pt x="2255792" y="3307766"/>
                  <a:pt x="2310402" y="3258871"/>
                </a:cubicBezTo>
                <a:cubicBezTo>
                  <a:pt x="2365012" y="3209977"/>
                  <a:pt x="2429147" y="3185529"/>
                  <a:pt x="2502807" y="3185529"/>
                </a:cubicBezTo>
                <a:cubicBezTo>
                  <a:pt x="2657747" y="3185529"/>
                  <a:pt x="2735217" y="3278874"/>
                  <a:pt x="2735217" y="3465564"/>
                </a:cubicBezTo>
                <a:lnTo>
                  <a:pt x="2735217" y="4021824"/>
                </a:lnTo>
                <a:lnTo>
                  <a:pt x="2948577" y="4021824"/>
                </a:lnTo>
                <a:lnTo>
                  <a:pt x="2948577" y="3400794"/>
                </a:lnTo>
                <a:cubicBezTo>
                  <a:pt x="2948577" y="3268714"/>
                  <a:pt x="2913335" y="3167749"/>
                  <a:pt x="2842850" y="3097899"/>
                </a:cubicBezTo>
                <a:cubicBezTo>
                  <a:pt x="2772365" y="3028049"/>
                  <a:pt x="2679972" y="2993124"/>
                  <a:pt x="2565672" y="2993124"/>
                </a:cubicBezTo>
                <a:cubicBezTo>
                  <a:pt x="2494552" y="2993124"/>
                  <a:pt x="2428195" y="3010904"/>
                  <a:pt x="2366600" y="3046464"/>
                </a:cubicBezTo>
                <a:cubicBezTo>
                  <a:pt x="2305005" y="3082024"/>
                  <a:pt x="2258968" y="3130919"/>
                  <a:pt x="2228488" y="3193149"/>
                </a:cubicBezTo>
                <a:lnTo>
                  <a:pt x="2228488" y="2610219"/>
                </a:lnTo>
                <a:close/>
                <a:moveTo>
                  <a:pt x="5587002" y="2608314"/>
                </a:moveTo>
                <a:lnTo>
                  <a:pt x="5587002" y="4021824"/>
                </a:lnTo>
                <a:lnTo>
                  <a:pt x="5800361" y="4021824"/>
                </a:lnTo>
                <a:lnTo>
                  <a:pt x="5800361" y="3734169"/>
                </a:lnTo>
                <a:lnTo>
                  <a:pt x="5954666" y="3577959"/>
                </a:lnTo>
                <a:lnTo>
                  <a:pt x="6255657" y="4021824"/>
                </a:lnTo>
                <a:lnTo>
                  <a:pt x="6514737" y="4021824"/>
                </a:lnTo>
                <a:lnTo>
                  <a:pt x="6101352" y="3410319"/>
                </a:lnTo>
                <a:lnTo>
                  <a:pt x="6486162" y="3008364"/>
                </a:lnTo>
                <a:lnTo>
                  <a:pt x="6211842" y="3008364"/>
                </a:lnTo>
                <a:lnTo>
                  <a:pt x="5800361" y="3438894"/>
                </a:lnTo>
                <a:lnTo>
                  <a:pt x="5800361" y="260831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D" sz="15000" dirty="0">
              <a:latin typeface="Montserrat" panose="02000505000000020004" pitchFamily="2" charset="0"/>
            </a:endParaRPr>
          </a:p>
        </p:txBody>
      </p:sp>
      <p:pic>
        <p:nvPicPr>
          <p:cNvPr id="23" name="Picture 22" descr="A logo on a black background&#10;&#10;Description automatically generated">
            <a:extLst>
              <a:ext uri="{FF2B5EF4-FFF2-40B4-BE49-F238E27FC236}">
                <a16:creationId xmlns:a16="http://schemas.microsoft.com/office/drawing/2014/main" id="{8ED163D0-BFF5-5D42-C58F-4B5E24747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604" cy="76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23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D5D67-0EDA-4E54-07E8-79BCDFBB4962}"/>
              </a:ext>
            </a:extLst>
          </p:cNvPr>
          <p:cNvSpPr txBox="1"/>
          <p:nvPr/>
        </p:nvSpPr>
        <p:spPr>
          <a:xfrm>
            <a:off x="6438900" y="2690889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Sistem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kontrol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Melacak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perubahan dalam 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Memfasilitasi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kolaborasi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Konsep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utama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: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repositori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,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komit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, branch,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penggabungan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B717C2-C47F-D490-73CF-7ECC27F93283}"/>
              </a:ext>
            </a:extLst>
          </p:cNvPr>
          <p:cNvSpPr txBox="1"/>
          <p:nvPr/>
        </p:nvSpPr>
        <p:spPr>
          <a:xfrm>
            <a:off x="12496807" y="1000388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Akun </a:t>
            </a:r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Github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E4692-05CC-674D-1740-FCCD7EA534EC}"/>
              </a:ext>
            </a:extLst>
          </p:cNvPr>
          <p:cNvSpPr txBox="1"/>
          <p:nvPr/>
        </p:nvSpPr>
        <p:spPr>
          <a:xfrm>
            <a:off x="12439517" y="4691062"/>
            <a:ext cx="6255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Cara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bikinnya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simple,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anggap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aj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kyk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medsos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lain.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Pilih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username, email, dan password dan nanti tinggal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aktivasi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lewat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email yang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didapat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dari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github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2" name="Picture 1" descr="A logo on a black background&#10;&#10;Description automatically generated">
            <a:extLst>
              <a:ext uri="{FF2B5EF4-FFF2-40B4-BE49-F238E27FC236}">
                <a16:creationId xmlns:a16="http://schemas.microsoft.com/office/drawing/2014/main" id="{FD34F37E-77D5-6C2B-0D7E-7C33FFD63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604" cy="769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DAB184-C7EE-5A13-8E59-A4523227B4D3}"/>
              </a:ext>
            </a:extLst>
          </p:cNvPr>
          <p:cNvSpPr txBox="1"/>
          <p:nvPr/>
        </p:nvSpPr>
        <p:spPr>
          <a:xfrm>
            <a:off x="5194300" y="957523"/>
            <a:ext cx="699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Introduksi</a:t>
            </a:r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 Git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pic>
        <p:nvPicPr>
          <p:cNvPr id="14" name="Picture 13" descr="A logo of a company&#10;&#10;Description automatically generated">
            <a:extLst>
              <a:ext uri="{FF2B5EF4-FFF2-40B4-BE49-F238E27FC236}">
                <a16:creationId xmlns:a16="http://schemas.microsoft.com/office/drawing/2014/main" id="{2894F47E-6472-928A-2A74-F60784378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49" y="1803400"/>
            <a:ext cx="5201921" cy="3251200"/>
          </a:xfrm>
          <a:prstGeom prst="rect">
            <a:avLst/>
          </a:prstGeom>
        </p:spPr>
      </p:pic>
      <p:pic>
        <p:nvPicPr>
          <p:cNvPr id="16" name="Picture 15" descr="A screenshot of a login form&#10;&#10;Description automatically generated">
            <a:extLst>
              <a:ext uri="{FF2B5EF4-FFF2-40B4-BE49-F238E27FC236}">
                <a16:creationId xmlns:a16="http://schemas.microsoft.com/office/drawing/2014/main" id="{E62751A7-5420-25F1-6F3B-DDBB179CA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464" y="2543700"/>
            <a:ext cx="2686050" cy="1962883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89F30CA-F69A-E92A-5C7D-E3BEB66FC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" y="-3641355"/>
            <a:ext cx="541866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05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FE25005E-2CA6-DB03-EAC2-8D2D1CC3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604" cy="769257"/>
          </a:xfrm>
          <a:prstGeom prst="rect">
            <a:avLst/>
          </a:prstGeom>
        </p:spPr>
      </p:pic>
      <p:pic>
        <p:nvPicPr>
          <p:cNvPr id="9" name="Picture 8" descr="A logo of a company&#10;&#10;Description automatically generated">
            <a:extLst>
              <a:ext uri="{FF2B5EF4-FFF2-40B4-BE49-F238E27FC236}">
                <a16:creationId xmlns:a16="http://schemas.microsoft.com/office/drawing/2014/main" id="{209C13D3-DC42-7579-0AEE-A7A1459C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9251" y="1803400"/>
            <a:ext cx="5201921" cy="325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CE3158-EA9B-2E41-8EE8-B775CC8DCBC0}"/>
              </a:ext>
            </a:extLst>
          </p:cNvPr>
          <p:cNvSpPr txBox="1"/>
          <p:nvPr/>
        </p:nvSpPr>
        <p:spPr>
          <a:xfrm>
            <a:off x="12636500" y="957523"/>
            <a:ext cx="6997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Introduksi</a:t>
            </a:r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 Git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0A192-F916-93FE-C774-6C5E9F86A8AC}"/>
              </a:ext>
            </a:extLst>
          </p:cNvPr>
          <p:cNvSpPr txBox="1"/>
          <p:nvPr/>
        </p:nvSpPr>
        <p:spPr>
          <a:xfrm>
            <a:off x="5600707" y="1000388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Akun </a:t>
            </a:r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Github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0339C-20FB-B5FB-A4BE-0B0553ECCBDF}"/>
              </a:ext>
            </a:extLst>
          </p:cNvPr>
          <p:cNvSpPr txBox="1"/>
          <p:nvPr/>
        </p:nvSpPr>
        <p:spPr>
          <a:xfrm>
            <a:off x="5543417" y="4691062"/>
            <a:ext cx="6255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Cara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bikinnya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simple,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anggap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aj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kyk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medsos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lain.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Pilih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username, email, dan password dan nanti tinggal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aktivasi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lewat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email yang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didapat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dari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github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14" name="Picture 13" descr="A screenshot of a login form&#10;&#10;Description automatically generated">
            <a:extLst>
              <a:ext uri="{FF2B5EF4-FFF2-40B4-BE49-F238E27FC236}">
                <a16:creationId xmlns:a16="http://schemas.microsoft.com/office/drawing/2014/main" id="{9D8F7AA5-E3CA-A02C-3213-3C0A353A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364" y="2543700"/>
            <a:ext cx="2686050" cy="19628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DF2158-42BB-2D50-0656-E7336974E104}"/>
              </a:ext>
            </a:extLst>
          </p:cNvPr>
          <p:cNvSpPr txBox="1"/>
          <p:nvPr/>
        </p:nvSpPr>
        <p:spPr>
          <a:xfrm>
            <a:off x="6438900" y="7097789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Sistem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kontrol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Melacak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perubahan dalam 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Memfasilitasi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kolaborasi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Konsep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utama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: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repositori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,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komit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, branch,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penggabungan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CECABC9-88B8-4C8A-3330-CA3A5E8AC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" y="1768845"/>
            <a:ext cx="5418667" cy="304800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F1A8531-0C8A-AD3C-68F8-2E06AD9BE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36198" y="1797420"/>
            <a:ext cx="4514850" cy="2990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CA7DB3-1B66-9566-73CA-2F8199FDC855}"/>
              </a:ext>
            </a:extLst>
          </p:cNvPr>
          <p:cNvSpPr txBox="1"/>
          <p:nvPr/>
        </p:nvSpPr>
        <p:spPr>
          <a:xfrm>
            <a:off x="12293607" y="339988"/>
            <a:ext cx="6255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VS Code to </a:t>
            </a:r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Github</a:t>
            </a:r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?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8E2860-11DE-9D7B-11CE-3F791067B2EA}"/>
              </a:ext>
            </a:extLst>
          </p:cNvPr>
          <p:cNvSpPr txBox="1"/>
          <p:nvPr/>
        </p:nvSpPr>
        <p:spPr>
          <a:xfrm>
            <a:off x="12534907" y="3171167"/>
            <a:ext cx="6255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1.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Instal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Git dan Visual Studio Code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2.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Instal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Ekstensi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GitHub di VS Code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3. Masuk ke akun GitHub di VS Code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4.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Klon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repositori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atau buat yang baru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5. Buat perubahan,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komit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, dan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unggah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ke GitHub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3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9C16D74-C6F2-B186-2B63-A9A5A832DE9A}"/>
              </a:ext>
            </a:extLst>
          </p:cNvPr>
          <p:cNvSpPr txBox="1"/>
          <p:nvPr/>
        </p:nvSpPr>
        <p:spPr>
          <a:xfrm>
            <a:off x="6038710" y="6911744"/>
            <a:ext cx="6255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Contoh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di atas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menyatakan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bahwa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array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mewing_streak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mengandung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13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elemen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merupakan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integer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3" name="Picture 2" descr="A logo on a black background&#10;&#10;Description automatically generated">
            <a:extLst>
              <a:ext uri="{FF2B5EF4-FFF2-40B4-BE49-F238E27FC236}">
                <a16:creationId xmlns:a16="http://schemas.microsoft.com/office/drawing/2014/main" id="{D75CEF9A-16AA-6C53-AAC7-E461D420D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604" cy="769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E96DE5-2869-4A27-2BCD-6CC4088F3D3D}"/>
              </a:ext>
            </a:extLst>
          </p:cNvPr>
          <p:cNvSpPr txBox="1"/>
          <p:nvPr/>
        </p:nvSpPr>
        <p:spPr>
          <a:xfrm>
            <a:off x="5600707" y="-1361812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Akun </a:t>
            </a:r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Github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pic>
        <p:nvPicPr>
          <p:cNvPr id="9" name="Picture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059399A9-FFBB-6462-6C71-8032DD8AC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164" y="2543700"/>
            <a:ext cx="2686050" cy="1962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FE6FA-22BB-4623-55BE-045803C95C1F}"/>
              </a:ext>
            </a:extLst>
          </p:cNvPr>
          <p:cNvSpPr txBox="1"/>
          <p:nvPr/>
        </p:nvSpPr>
        <p:spPr>
          <a:xfrm>
            <a:off x="5543417" y="8450262"/>
            <a:ext cx="6255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Cara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bikinnya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simple,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anggap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aj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kyk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medsos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lain.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Pilih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username, email, dan password dan nanti tinggal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aktivasi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lewat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email yang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didapat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dari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github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4C11130-7CB0-0547-0F60-1EC38CE9D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24151" y="1768845"/>
            <a:ext cx="5418667" cy="30480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CB14445-B918-0E4A-71F0-DE78F7A6D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2" y="1797420"/>
            <a:ext cx="4514850" cy="2990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861628-FA9B-756D-A2FE-13744FEE8E42}"/>
              </a:ext>
            </a:extLst>
          </p:cNvPr>
          <p:cNvSpPr txBox="1"/>
          <p:nvPr/>
        </p:nvSpPr>
        <p:spPr>
          <a:xfrm>
            <a:off x="5600707" y="339988"/>
            <a:ext cx="6255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VS Code to </a:t>
            </a:r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Github</a:t>
            </a:r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?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0A2E8-0496-82BE-2436-DF76322BB991}"/>
              </a:ext>
            </a:extLst>
          </p:cNvPr>
          <p:cNvSpPr txBox="1"/>
          <p:nvPr/>
        </p:nvSpPr>
        <p:spPr>
          <a:xfrm>
            <a:off x="6223007" y="3171167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1.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Instal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Git dan Visual Studio Code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2.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Instal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Ekstensi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GitHub di VS Code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3. Masuk ke akun GitHub di VS Code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4.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Klon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repositori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atau buat yang baru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5. Buat changes, commit, dan push ke GitHub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16" name="Picture 15" descr="A logo of a software developer&#10;&#10;Description automatically generated">
            <a:extLst>
              <a:ext uri="{FF2B5EF4-FFF2-40B4-BE49-F238E27FC236}">
                <a16:creationId xmlns:a16="http://schemas.microsoft.com/office/drawing/2014/main" id="{6C47C99B-EA9D-F077-E994-B5F918C4B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0596" y="1968500"/>
            <a:ext cx="2921000" cy="2921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3F7F02-1A53-0044-12EE-14C512CFA922}"/>
              </a:ext>
            </a:extLst>
          </p:cNvPr>
          <p:cNvSpPr txBox="1"/>
          <p:nvPr/>
        </p:nvSpPr>
        <p:spPr>
          <a:xfrm>
            <a:off x="4930152" y="-2358572"/>
            <a:ext cx="6255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Introduksi</a:t>
            </a:r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 HTML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8AF84B-CBAD-C2B6-1E9F-E34041854E8D}"/>
              </a:ext>
            </a:extLst>
          </p:cNvPr>
          <p:cNvSpPr txBox="1"/>
          <p:nvPr/>
        </p:nvSpPr>
        <p:spPr>
          <a:xfrm>
            <a:off x="4930152" y="7232327"/>
            <a:ext cx="6255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HTML: Hypertext Markup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untuk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menyusun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konten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Terdiri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dari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elemen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dan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Ditampilkan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oleh browser web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26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ogo on a black background&#10;&#10;Description automatically generated">
            <a:extLst>
              <a:ext uri="{FF2B5EF4-FFF2-40B4-BE49-F238E27FC236}">
                <a16:creationId xmlns:a16="http://schemas.microsoft.com/office/drawing/2014/main" id="{3C7E1C45-A698-E560-6CBB-8C2DC545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604" cy="769257"/>
          </a:xfrm>
          <a:prstGeom prst="rect">
            <a:avLst/>
          </a:prstGeom>
        </p:spPr>
      </p:pic>
      <p:pic>
        <p:nvPicPr>
          <p:cNvPr id="11" name="Picture 10" descr="A logo of a software developer&#10;&#10;Description automatically generated">
            <a:extLst>
              <a:ext uri="{FF2B5EF4-FFF2-40B4-BE49-F238E27FC236}">
                <a16:creationId xmlns:a16="http://schemas.microsoft.com/office/drawing/2014/main" id="{BB420C74-DCCE-A112-E82F-284BBDB18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04" y="1968500"/>
            <a:ext cx="2921000" cy="29210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C6DC554-D328-A755-4EBC-FD9E28540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2" y="7461620"/>
            <a:ext cx="4514850" cy="2990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52C280-3DD7-942D-06C5-32F5C2C28038}"/>
              </a:ext>
            </a:extLst>
          </p:cNvPr>
          <p:cNvSpPr txBox="1"/>
          <p:nvPr/>
        </p:nvSpPr>
        <p:spPr>
          <a:xfrm>
            <a:off x="4930152" y="384628"/>
            <a:ext cx="6255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Introduksi</a:t>
            </a:r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 HTML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EEAE3-24E1-248C-9893-E6C27E1046F7}"/>
              </a:ext>
            </a:extLst>
          </p:cNvPr>
          <p:cNvSpPr txBox="1"/>
          <p:nvPr/>
        </p:nvSpPr>
        <p:spPr>
          <a:xfrm>
            <a:off x="4930152" y="3090933"/>
            <a:ext cx="6255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HTML: Hypertext Markup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untuk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menyusun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konten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Terdiri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dari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elemen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dan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Ditampilkan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oleh browser web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933EC8-274C-6319-F2ED-62AB6847381A}"/>
              </a:ext>
            </a:extLst>
          </p:cNvPr>
          <p:cNvSpPr txBox="1"/>
          <p:nvPr/>
        </p:nvSpPr>
        <p:spPr>
          <a:xfrm>
            <a:off x="12280907" y="339988"/>
            <a:ext cx="6255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VS Code to </a:t>
            </a:r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Github</a:t>
            </a:r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?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BE2A25-B6A6-E09E-8A36-2AE38F8729B7}"/>
              </a:ext>
            </a:extLst>
          </p:cNvPr>
          <p:cNvSpPr txBox="1"/>
          <p:nvPr/>
        </p:nvSpPr>
        <p:spPr>
          <a:xfrm>
            <a:off x="12395207" y="3171167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1.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Instal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Git dan Visual Studio Code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2.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Instal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Ekstensi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GitHub di VS Code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3. Masuk ke akun GitHub di VS Code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4.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Klon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repositori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atau buat yang baru</a:t>
            </a:r>
          </a:p>
          <a:p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5. Buat changes, commit, dan push ke GitHub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17" name="Picture 1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BFEAA1E-CF2A-04C7-0086-743749C4C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30" y="-3238195"/>
            <a:ext cx="3032270" cy="27679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55779A-10CF-8D60-AE42-FAF29D65E740}"/>
              </a:ext>
            </a:extLst>
          </p:cNvPr>
          <p:cNvSpPr txBox="1"/>
          <p:nvPr/>
        </p:nvSpPr>
        <p:spPr>
          <a:xfrm>
            <a:off x="12385052" y="1368335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Basic </a:t>
            </a:r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Sintaks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205E2-0295-44A7-27D5-9E6067B89E86}"/>
              </a:ext>
            </a:extLst>
          </p:cNvPr>
          <p:cNvSpPr txBox="1"/>
          <p:nvPr/>
        </p:nvSpPr>
        <p:spPr>
          <a:xfrm>
            <a:off x="12118352" y="3090933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Elemen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disertakan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dalam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Tag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pembuka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penutup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memberikan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informasi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tambahan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Penting untuk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melakukan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nesting yang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tepat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6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48AFDD39-8AEE-29C4-9A0D-6480BC243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604" cy="769257"/>
          </a:xfrm>
          <a:prstGeom prst="rect">
            <a:avLst/>
          </a:prstGeom>
        </p:spPr>
      </p:pic>
      <p:pic>
        <p:nvPicPr>
          <p:cNvPr id="6" name="Picture 5" descr="A logo of a software developer&#10;&#10;Description automatically generated">
            <a:extLst>
              <a:ext uri="{FF2B5EF4-FFF2-40B4-BE49-F238E27FC236}">
                <a16:creationId xmlns:a16="http://schemas.microsoft.com/office/drawing/2014/main" id="{CFD9F650-C6A0-DD78-3857-A2FA1CAD4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8596" y="1968500"/>
            <a:ext cx="2921000" cy="2921000"/>
          </a:xfrm>
          <a:prstGeom prst="rect">
            <a:avLst/>
          </a:prstGeom>
        </p:spPr>
      </p:pic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B7E7042-8CA9-963E-FDE1-2D99725F5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30" y="2045005"/>
            <a:ext cx="3032270" cy="276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661947-1D95-4F3D-A5F0-BAD80814A3A1}"/>
              </a:ext>
            </a:extLst>
          </p:cNvPr>
          <p:cNvSpPr txBox="1"/>
          <p:nvPr/>
        </p:nvSpPr>
        <p:spPr>
          <a:xfrm>
            <a:off x="4688852" y="1368335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Basic </a:t>
            </a:r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Sintaks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B6C4E6-D513-1686-BA97-16D501F6E7E5}"/>
              </a:ext>
            </a:extLst>
          </p:cNvPr>
          <p:cNvSpPr txBox="1"/>
          <p:nvPr/>
        </p:nvSpPr>
        <p:spPr>
          <a:xfrm>
            <a:off x="4930152" y="3090933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Elemen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disertakan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dalam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Tag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pembuka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penutup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memberikan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informasi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tambahan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Penting untuk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melakukan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nesting yang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tepat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8493F2-779E-98DC-CEE2-94A11AABF2D7}"/>
              </a:ext>
            </a:extLst>
          </p:cNvPr>
          <p:cNvSpPr txBox="1"/>
          <p:nvPr/>
        </p:nvSpPr>
        <p:spPr>
          <a:xfrm>
            <a:off x="4930152" y="-2358572"/>
            <a:ext cx="6255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Introduksi</a:t>
            </a:r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 HTML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C07BF7-2F75-8C5D-FC97-0471CEF2025F}"/>
              </a:ext>
            </a:extLst>
          </p:cNvPr>
          <p:cNvSpPr txBox="1"/>
          <p:nvPr/>
        </p:nvSpPr>
        <p:spPr>
          <a:xfrm>
            <a:off x="4930152" y="7231133"/>
            <a:ext cx="6255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HTML: Hypertext Markup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untuk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menyusun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konten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Terdiri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dari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elemen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dan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Ditampilkan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oleh browser web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36C15-5883-BDF0-DB5A-DF5FB150C647}"/>
              </a:ext>
            </a:extLst>
          </p:cNvPr>
          <p:cNvSpPr txBox="1"/>
          <p:nvPr/>
        </p:nvSpPr>
        <p:spPr>
          <a:xfrm>
            <a:off x="6096000" y="-1505495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Hyperlink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675859-D1B3-8D23-7B5D-30AA3B88A2E2}"/>
              </a:ext>
            </a:extLst>
          </p:cNvPr>
          <p:cNvSpPr txBox="1"/>
          <p:nvPr/>
        </p:nvSpPr>
        <p:spPr>
          <a:xfrm>
            <a:off x="6299416" y="7277034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Dibuat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tag &lt;a&gt;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href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menentukan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Dapat link ke halaman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eksternal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atau dalam halaman yang sama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target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mengontrol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cara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link dibuka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23" name="Picture 2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B8B4912D-F625-2B39-C56E-DBE38CF6B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0217" y="2895525"/>
            <a:ext cx="5604283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4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11D8AC07-06D3-ED5F-C7D2-DB86A2D33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604" cy="769257"/>
          </a:xfrm>
          <a:prstGeom prst="rect">
            <a:avLst/>
          </a:prstGeom>
        </p:spPr>
      </p:pic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CFB931C-8F3A-D9B8-A966-F99FF5BE3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30" y="7183066"/>
            <a:ext cx="3032270" cy="2767990"/>
          </a:xfrm>
          <a:prstGeom prst="rect">
            <a:avLst/>
          </a:prstGeom>
        </p:spPr>
      </p:pic>
      <p:pic>
        <p:nvPicPr>
          <p:cNvPr id="9" name="Picture 8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6BB54EE6-E9D4-82F8-A286-0DFF08CFA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2" y="2895525"/>
            <a:ext cx="5604283" cy="1066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93F66E-0CF8-1DF7-B9AC-4664DF30E86F}"/>
              </a:ext>
            </a:extLst>
          </p:cNvPr>
          <p:cNvSpPr txBox="1"/>
          <p:nvPr/>
        </p:nvSpPr>
        <p:spPr>
          <a:xfrm>
            <a:off x="6096000" y="1484449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Hyperlink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58AF5-606D-4CAB-5B0D-07D2D031E480}"/>
              </a:ext>
            </a:extLst>
          </p:cNvPr>
          <p:cNvSpPr txBox="1"/>
          <p:nvPr/>
        </p:nvSpPr>
        <p:spPr>
          <a:xfrm>
            <a:off x="6032716" y="3125946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Dibuat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tag &lt;a&gt;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href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menentukan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Dapat link ke halaman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eksternal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atau dalam halaman yang sama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target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mengontrol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cara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link dibuka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E65E1-7E83-D1EA-322C-871D0554ED9A}"/>
              </a:ext>
            </a:extLst>
          </p:cNvPr>
          <p:cNvSpPr txBox="1"/>
          <p:nvPr/>
        </p:nvSpPr>
        <p:spPr>
          <a:xfrm>
            <a:off x="4688852" y="-1911895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Basic </a:t>
            </a:r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Sintaks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4C2E64-25AA-99A6-A814-2886FBE729F5}"/>
              </a:ext>
            </a:extLst>
          </p:cNvPr>
          <p:cNvSpPr txBox="1"/>
          <p:nvPr/>
        </p:nvSpPr>
        <p:spPr>
          <a:xfrm>
            <a:off x="4930152" y="6908192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Elemen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disertakan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dalam tag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Tag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pembuka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penutup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memberikan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informasi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tambahan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Penting untuk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melakukan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nesting yang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tepat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255498-CC89-17DD-C8FE-EDCEAB496BC4}"/>
              </a:ext>
            </a:extLst>
          </p:cNvPr>
          <p:cNvSpPr txBox="1"/>
          <p:nvPr/>
        </p:nvSpPr>
        <p:spPr>
          <a:xfrm>
            <a:off x="-6746842" y="1521407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Gambar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A72E76-1B2B-655F-DA22-7C5D0991FF7F}"/>
              </a:ext>
            </a:extLst>
          </p:cNvPr>
          <p:cNvSpPr txBox="1"/>
          <p:nvPr/>
        </p:nvSpPr>
        <p:spPr>
          <a:xfrm>
            <a:off x="12725400" y="2721736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Dimasukkan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tag &lt;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img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src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menentukan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sumber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gambar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alt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menyediakan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teks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alternatif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width dan height dapat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untuk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mengatur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dimensi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ACD36BB-5F4E-86A7-6826-6ED69FF5D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7" y="-1008549"/>
            <a:ext cx="5355041" cy="5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80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11D8AC07-06D3-ED5F-C7D2-DB86A2D33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604" cy="769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F1529-D484-DE10-1D0F-8E7E7D0D49A7}"/>
              </a:ext>
            </a:extLst>
          </p:cNvPr>
          <p:cNvSpPr txBox="1"/>
          <p:nvPr/>
        </p:nvSpPr>
        <p:spPr>
          <a:xfrm>
            <a:off x="5769008" y="1521407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Gambar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C084D-A4AA-08E3-C3CB-6AFBEBADD132}"/>
              </a:ext>
            </a:extLst>
          </p:cNvPr>
          <p:cNvSpPr txBox="1"/>
          <p:nvPr/>
        </p:nvSpPr>
        <p:spPr>
          <a:xfrm>
            <a:off x="6096000" y="2721736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Dimasukkan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tag &lt;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img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src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menentukan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sumber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gambar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alt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menyediakan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teks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alternatif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width dan height dapat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untuk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mengatur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dimensi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BC9D5-B703-5724-7600-BEB63C08E97C}"/>
              </a:ext>
            </a:extLst>
          </p:cNvPr>
          <p:cNvSpPr txBox="1"/>
          <p:nvPr/>
        </p:nvSpPr>
        <p:spPr>
          <a:xfrm>
            <a:off x="12420600" y="1484449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Hyperlink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A9A53-4503-2A73-AEBF-03C69C402AE0}"/>
              </a:ext>
            </a:extLst>
          </p:cNvPr>
          <p:cNvSpPr txBox="1"/>
          <p:nvPr/>
        </p:nvSpPr>
        <p:spPr>
          <a:xfrm>
            <a:off x="6032716" y="7621746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Dibuat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tag &lt;a&gt;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href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menentukan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Dapat link ke halaman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eksternal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atau dalam halaman yang sama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target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mengontrol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cara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link dibuka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D65654-69FF-D6C5-AA55-38A70520D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7" y="3163401"/>
            <a:ext cx="5355041" cy="531197"/>
          </a:xfrm>
          <a:prstGeom prst="rect">
            <a:avLst/>
          </a:prstGeom>
        </p:spPr>
      </p:pic>
      <p:pic>
        <p:nvPicPr>
          <p:cNvPr id="21" name="Picture 20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89726914-D9A4-76D4-D693-1DDB4CAD7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3498" y="2895525"/>
            <a:ext cx="5604283" cy="1066949"/>
          </a:xfrm>
          <a:prstGeom prst="rect">
            <a:avLst/>
          </a:prstGeom>
        </p:spPr>
      </p:pic>
      <p:pic>
        <p:nvPicPr>
          <p:cNvPr id="22" name="Picture 21" descr="A close-up of a table&#10;&#10;Description automatically generated">
            <a:extLst>
              <a:ext uri="{FF2B5EF4-FFF2-40B4-BE49-F238E27FC236}">
                <a16:creationId xmlns:a16="http://schemas.microsoft.com/office/drawing/2014/main" id="{8C5EBBEF-2353-C045-71F7-EEB994F50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86" y="7312786"/>
            <a:ext cx="4353498" cy="1224027"/>
          </a:xfrm>
          <a:prstGeom prst="rect">
            <a:avLst/>
          </a:prstGeom>
        </p:spPr>
      </p:pic>
      <p:pic>
        <p:nvPicPr>
          <p:cNvPr id="23" name="Picture 22" descr="A person taking a selfie&#10;&#10;Description automatically generated">
            <a:extLst>
              <a:ext uri="{FF2B5EF4-FFF2-40B4-BE49-F238E27FC236}">
                <a16:creationId xmlns:a16="http://schemas.microsoft.com/office/drawing/2014/main" id="{E47B7B95-3978-455A-257C-D15B290A1C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4498" y="2021112"/>
            <a:ext cx="2027977" cy="2703969"/>
          </a:xfrm>
          <a:prstGeom prst="rect">
            <a:avLst/>
          </a:prstGeom>
        </p:spPr>
      </p:pic>
      <p:pic>
        <p:nvPicPr>
          <p:cNvPr id="24" name="Picture 23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DF7C0461-644A-CE6E-38BB-26E215CA6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541" y="1132664"/>
            <a:ext cx="1705902" cy="20313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65F8A5-1235-25E4-9E53-0806456EBBEE}"/>
              </a:ext>
            </a:extLst>
          </p:cNvPr>
          <p:cNvSpPr txBox="1"/>
          <p:nvPr/>
        </p:nvSpPr>
        <p:spPr>
          <a:xfrm>
            <a:off x="5323684" y="-1404587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Tabel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54FD6-5F45-021F-877A-5D365239A1F9}"/>
              </a:ext>
            </a:extLst>
          </p:cNvPr>
          <p:cNvSpPr txBox="1"/>
          <p:nvPr/>
        </p:nvSpPr>
        <p:spPr>
          <a:xfrm>
            <a:off x="5323684" y="7312786"/>
            <a:ext cx="6255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Dibuat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tag &lt;table&gt;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Baris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didefinisikan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dengan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&lt;tr&gt;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Sel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didefinisikan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dengan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&lt;td&gt; (data) atau &lt;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th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&gt; (header)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Dapat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menyertakan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colspan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rowspan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728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11D8AC07-06D3-ED5F-C7D2-DB86A2D33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604" cy="769257"/>
          </a:xfrm>
          <a:prstGeom prst="rect">
            <a:avLst/>
          </a:prstGeom>
        </p:spPr>
      </p:pic>
      <p:pic>
        <p:nvPicPr>
          <p:cNvPr id="23" name="Picture 22" descr="A cartoon of a person with a beard&#10;&#10;Description automatically generated">
            <a:extLst>
              <a:ext uri="{FF2B5EF4-FFF2-40B4-BE49-F238E27FC236}">
                <a16:creationId xmlns:a16="http://schemas.microsoft.com/office/drawing/2014/main" id="{654F773A-7309-04CA-B12A-EDDA9F0BC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41" y="1132664"/>
            <a:ext cx="1705902" cy="2031325"/>
          </a:xfrm>
          <a:prstGeom prst="rect">
            <a:avLst/>
          </a:prstGeom>
        </p:spPr>
      </p:pic>
      <p:pic>
        <p:nvPicPr>
          <p:cNvPr id="5" name="Picture 4" descr="A close-up of a table&#10;&#10;Description automatically generated">
            <a:extLst>
              <a:ext uri="{FF2B5EF4-FFF2-40B4-BE49-F238E27FC236}">
                <a16:creationId xmlns:a16="http://schemas.microsoft.com/office/drawing/2014/main" id="{B879433D-4456-1DB4-DA3B-3ECD62054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86" y="2816986"/>
            <a:ext cx="4353498" cy="1224027"/>
          </a:xfrm>
          <a:prstGeom prst="rect">
            <a:avLst/>
          </a:prstGeom>
        </p:spPr>
      </p:pic>
      <p:pic>
        <p:nvPicPr>
          <p:cNvPr id="22" name="Picture 21" descr="A person taking a selfie&#10;&#10;Description automatically generated">
            <a:extLst>
              <a:ext uri="{FF2B5EF4-FFF2-40B4-BE49-F238E27FC236}">
                <a16:creationId xmlns:a16="http://schemas.microsoft.com/office/drawing/2014/main" id="{230EA4D3-FF57-8E93-A644-F57EAB2B7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2" y="2021112"/>
            <a:ext cx="2027977" cy="2703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00A8E-F802-4A8A-2FA4-9491E3FA6406}"/>
              </a:ext>
            </a:extLst>
          </p:cNvPr>
          <p:cNvSpPr txBox="1"/>
          <p:nvPr/>
        </p:nvSpPr>
        <p:spPr>
          <a:xfrm>
            <a:off x="5323684" y="1567213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Tabel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28138-2C76-0CE1-99FC-8F1E82CC646A}"/>
              </a:ext>
            </a:extLst>
          </p:cNvPr>
          <p:cNvSpPr txBox="1"/>
          <p:nvPr/>
        </p:nvSpPr>
        <p:spPr>
          <a:xfrm>
            <a:off x="5323684" y="2816986"/>
            <a:ext cx="6255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Dibuat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tag &lt;table&gt;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Baris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didefinisikan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dengan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&lt;tr&gt;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Sel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didefinisikan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dengan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&lt;td&gt; (data) atau &lt;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th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&gt; (header)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Dapat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menyertakan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colspan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dan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rowspan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9C449-6771-2290-C775-157CA30BED11}"/>
              </a:ext>
            </a:extLst>
          </p:cNvPr>
          <p:cNvSpPr txBox="1"/>
          <p:nvPr/>
        </p:nvSpPr>
        <p:spPr>
          <a:xfrm>
            <a:off x="12687300" y="2721736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Dimasukkan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tag &lt;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img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src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menentukan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sumber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gambar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alt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menyediakan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teks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alternatif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width dan height dapat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untuk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mengatur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dimensi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038F5-F805-7CED-2EAF-921F326327A7}"/>
              </a:ext>
            </a:extLst>
          </p:cNvPr>
          <p:cNvSpPr txBox="1"/>
          <p:nvPr/>
        </p:nvSpPr>
        <p:spPr>
          <a:xfrm>
            <a:off x="5769008" y="-1450393"/>
            <a:ext cx="6255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Montserrat" panose="02000505000000020004" pitchFamily="2" charset="0"/>
              </a:rPr>
              <a:t>Gambar</a:t>
            </a:r>
            <a:endParaRPr lang="en-ID" sz="72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Montserrat" panose="02000505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D14C3-756E-07FF-DD55-9417FF6BD265}"/>
              </a:ext>
            </a:extLst>
          </p:cNvPr>
          <p:cNvSpPr txBox="1"/>
          <p:nvPr/>
        </p:nvSpPr>
        <p:spPr>
          <a:xfrm>
            <a:off x="6096000" y="7979536"/>
            <a:ext cx="62559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Dimasukkan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tag &lt;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img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src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menentukan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sumber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gambar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alt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menyediakan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teks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alternatif</a:t>
            </a:r>
            <a:endParaRPr lang="en-US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Atribut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width dan height dapat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digunakan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untuk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mengatur</a:t>
            </a:r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 </a:t>
            </a:r>
            <a:r>
              <a:rPr 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tserrat" panose="02000505000000020004" pitchFamily="2" charset="0"/>
              </a:rPr>
              <a:t>dimensi</a:t>
            </a:r>
            <a:endParaRPr lang="en-ID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tserrat" panose="020005050000000200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5E9875-74FA-C662-58F0-9F0ED57B70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7" y="7468701"/>
            <a:ext cx="5355041" cy="5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9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691</Words>
  <Application>Microsoft Office PowerPoint</Application>
  <PresentationFormat>Widescreen</PresentationFormat>
  <Paragraphs>115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AMMAR PAVEL ZAMORA SIREGAR</dc:creator>
  <cp:lastModifiedBy>AMMAR PAVEL ZAMORA SIREGAR</cp:lastModifiedBy>
  <cp:revision>53</cp:revision>
  <dcterms:created xsi:type="dcterms:W3CDTF">2024-09-17T10:13:26Z</dcterms:created>
  <dcterms:modified xsi:type="dcterms:W3CDTF">2024-09-22T11:53:56Z</dcterms:modified>
</cp:coreProperties>
</file>